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0DE7821-7A84-4F78-A30C-45221C1F788F}" type="slidenum">
              <a:rPr lang="es-CL" smtClean="0"/>
              <a:t>‹Nº›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5618A1-C65A-4AE7-8A11-AB90C001DC5D}" type="datetimeFigureOut">
              <a:rPr lang="es-CL" smtClean="0"/>
              <a:t>26-06-2013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EDUCACIÓN FISCAL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PARAGUAY</a:t>
            </a:r>
          </a:p>
          <a:p>
            <a:r>
              <a:rPr lang="es-CL" dirty="0" smtClean="0"/>
              <a:t>DIAGNOSTICO Y ESTRATEGIAS 2013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7523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DIAGNÓSTICO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Se realizan diversas actividades sobre Educación Fiscal pero que aún son insuficientes. </a:t>
            </a:r>
          </a:p>
          <a:p>
            <a:r>
              <a:rPr lang="es-CL" dirty="0" smtClean="0"/>
              <a:t>Se ha trabajado sólo en Educación Media (alumnos y docentes)</a:t>
            </a:r>
          </a:p>
          <a:p>
            <a:r>
              <a:rPr lang="es-CL" dirty="0" smtClean="0"/>
              <a:t>Técnicos y directivos convencidos sobre la necesidad de la Educación Fiscal.</a:t>
            </a:r>
          </a:p>
          <a:p>
            <a:r>
              <a:rPr lang="es-CL" dirty="0" smtClean="0"/>
              <a:t>Se requiere de un Programa de Educación Fiscal dentro del Ministerio de Hacienda así como </a:t>
            </a:r>
            <a:r>
              <a:rPr lang="es-CL" dirty="0" err="1" smtClean="0"/>
              <a:t>tambien</a:t>
            </a:r>
            <a:r>
              <a:rPr lang="es-CL" dirty="0" smtClean="0"/>
              <a:t> de recursos humanos y financieros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2191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Estrategias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Incorporar el tema de Educación Fiscal en el Nivel Escolar Básico.</a:t>
            </a:r>
          </a:p>
          <a:p>
            <a:r>
              <a:rPr lang="es-CL" dirty="0" smtClean="0"/>
              <a:t>Institucionalizar la Educación Fiscal a través del Programa a las autoridades.</a:t>
            </a:r>
          </a:p>
          <a:p>
            <a:r>
              <a:rPr lang="es-CL" dirty="0" smtClean="0"/>
              <a:t>Actualizar convenios entre el MEC y Hacienda</a:t>
            </a:r>
            <a:r>
              <a:rPr lang="es-CL" dirty="0" smtClean="0"/>
              <a:t>.</a:t>
            </a:r>
          </a:p>
          <a:p>
            <a:r>
              <a:rPr lang="es-CL" dirty="0" smtClean="0"/>
              <a:t>Incorporar nuevas </a:t>
            </a:r>
            <a:r>
              <a:rPr lang="es-CL" smtClean="0"/>
              <a:t>estrategias metodológicas.</a:t>
            </a:r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4131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</TotalTime>
  <Words>104</Words>
  <Application>Microsoft Office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Adyacencia</vt:lpstr>
      <vt:lpstr>EDUCACIÓN FISCAL</vt:lpstr>
      <vt:lpstr>DIAGNÓSTICO</vt:lpstr>
      <vt:lpstr>Estrategias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 FISCAL</dc:title>
  <dc:creator>Jorge</dc:creator>
  <cp:lastModifiedBy>Jorge</cp:lastModifiedBy>
  <cp:revision>5</cp:revision>
  <dcterms:created xsi:type="dcterms:W3CDTF">2013-06-26T21:40:47Z</dcterms:created>
  <dcterms:modified xsi:type="dcterms:W3CDTF">2013-06-26T21:55:59Z</dcterms:modified>
</cp:coreProperties>
</file>